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Old Standard TT"/>
      <p:regular r:id="rId31"/>
      <p:bold r:id="rId32"/>
      <p: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32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186d9069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186d9069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186d9069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186d9069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22de365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22de365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22de3652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22de3652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22de365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22de365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186d9069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186d9069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186d9069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186d9069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Ahora las input layer son los pixeles, las hidden layers pueden tener convolutional levers, las cuales tienen unos filtros, un grupo de filtros o kernels se conoce como filter pooling. Entre más profunda las convolutional layers, mejores patrones puede encontrar.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22de3652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22de3652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22de3652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22de3652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22de3652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22de3652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186d9069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186d9069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22de3652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22de3652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22de365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22de365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22de365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22de365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22de3652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22de3652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22de365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22de365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22de3652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22de3652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186d9069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186d9069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6d9069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186d9069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186d9069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186d9069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186d9069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186d9069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186d9069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186d9069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186d9069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186d9069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6d9069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186d9069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Convolutional Neural Networks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 Gabriel Delgado y Felipe Barreto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223960"/>
            <a:ext cx="4683602" cy="2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599" y="591125"/>
            <a:ext cx="4155601" cy="396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38" y="152400"/>
            <a:ext cx="50345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1825"/>
            <a:ext cx="8839201" cy="411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938" y="803450"/>
            <a:ext cx="3798125" cy="35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519"/>
            <a:ext cx="9144000" cy="434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Ahora sí</a:t>
            </a:r>
            <a:r>
              <a:rPr lang="es-419"/>
              <a:t> ¿</a:t>
            </a:r>
            <a:r>
              <a:rPr lang="es-419"/>
              <a:t>Qué</a:t>
            </a:r>
            <a:r>
              <a:rPr lang="es-419"/>
              <a:t> es CNN?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338138"/>
            <a:ext cx="78105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004" y="1013775"/>
            <a:ext cx="2951275" cy="31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48" y="446550"/>
            <a:ext cx="1697350" cy="14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/>
        </p:nvSpPr>
        <p:spPr>
          <a:xfrm>
            <a:off x="658850" y="46350"/>
            <a:ext cx="24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Primer</a:t>
            </a: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 nivel de filtros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0848" y="2009750"/>
            <a:ext cx="1697350" cy="14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400" y="3572950"/>
            <a:ext cx="1394250" cy="12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4398" y="840713"/>
            <a:ext cx="111442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3020319" y="264038"/>
            <a:ext cx="12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Segundo nivel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3198" y="2322950"/>
            <a:ext cx="10763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3673" y="3679313"/>
            <a:ext cx="10953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25" y="542163"/>
            <a:ext cx="7810500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250" y="635700"/>
            <a:ext cx="1136225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350250" y="1726175"/>
            <a:ext cx="1136225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701" y="2816624"/>
            <a:ext cx="933326" cy="87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3311" y="396188"/>
            <a:ext cx="11144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3311" y="1521350"/>
            <a:ext cx="10763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4302" y="2808422"/>
            <a:ext cx="844775" cy="9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7501" y="1173197"/>
            <a:ext cx="2132500" cy="22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</a:t>
            </a:r>
            <a:r>
              <a:rPr lang="es-419"/>
              <a:t>Aplicaciones</a:t>
            </a:r>
            <a:r>
              <a:rPr lang="es-419"/>
              <a:t>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</a:t>
            </a:r>
            <a:r>
              <a:rPr lang="es-419"/>
              <a:t>Qué</a:t>
            </a:r>
            <a:r>
              <a:rPr lang="es-419"/>
              <a:t> es una “Convolution” o convolución? 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825" y="1171600"/>
            <a:ext cx="6092339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512700" y="1893300"/>
            <a:ext cx="4206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¡Fotografía!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1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"/>
            <a:ext cx="91440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656"/>
            <a:ext cx="9143999" cy="419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063"/>
            <a:ext cx="9144000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781"/>
            <a:ext cx="9144000" cy="483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081088"/>
            <a:ext cx="63680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81702" cy="28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725" y="2084975"/>
            <a:ext cx="7022275" cy="30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48351" cy="28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525" y="2034450"/>
            <a:ext cx="5705477" cy="31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Convoluciones para i</a:t>
            </a:r>
            <a:r>
              <a:rPr lang="es-419"/>
              <a:t>mágenes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62" y="0"/>
            <a:ext cx="858507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753224" cy="312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600" y="3122700"/>
            <a:ext cx="4676393" cy="20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63" y="152400"/>
            <a:ext cx="85116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